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Garet" panose="020B0604020202020204" charset="0"/>
      <p:regular r:id="rId10"/>
    </p:embeddedFont>
    <p:embeddedFont>
      <p:font typeface="Garet Bold" panose="020B0604020202020204" charset="0"/>
      <p:regular r:id="rId11"/>
    </p:embeddedFont>
    <p:embeddedFont>
      <p:font typeface="Garet Italics" panose="020B0604020202020204" charset="0"/>
      <p:regular r:id="rId12"/>
    </p:embeddedFont>
    <p:embeddedFont>
      <p:font typeface="Open Sauce Bold" panose="020B0604020202020204" charset="0"/>
      <p:regular r:id="rId13"/>
    </p:embeddedFont>
    <p:embeddedFont>
      <p:font typeface="Rakkas" panose="020B0604020202020204" charset="-78"/>
      <p:regular r:id="rId14"/>
    </p:embeddedFont>
    <p:embeddedFont>
      <p:font typeface="Roca One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7427B3-E9D3-4C33-9B8D-71E492231332}" v="61" dt="2026-01-20T05:45:44.3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sv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10" Type="http://schemas.openxmlformats.org/officeDocument/2006/relationships/image" Target="../media/image11.svg"/><Relationship Id="rId4" Type="http://schemas.openxmlformats.org/officeDocument/2006/relationships/image" Target="../media/image19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2.svg"/><Relationship Id="rId7" Type="http://schemas.openxmlformats.org/officeDocument/2006/relationships/image" Target="../media/image14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11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64953" y="-628442"/>
            <a:ext cx="7648793" cy="11045189"/>
          </a:xfrm>
          <a:custGeom>
            <a:avLst/>
            <a:gdLst/>
            <a:ahLst/>
            <a:cxnLst/>
            <a:rect l="l" t="t" r="r" b="b"/>
            <a:pathLst>
              <a:path w="7648793" h="11045189">
                <a:moveTo>
                  <a:pt x="0" y="0"/>
                </a:moveTo>
                <a:lnTo>
                  <a:pt x="7648794" y="0"/>
                </a:lnTo>
                <a:lnTo>
                  <a:pt x="7648794" y="11045189"/>
                </a:lnTo>
                <a:lnTo>
                  <a:pt x="0" y="110451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199108" y="1028700"/>
            <a:ext cx="2060192" cy="206019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92800"/>
            </a:solidFill>
            <a:ln w="47625" cap="sq">
              <a:solidFill>
                <a:srgbClr val="FFAF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948825"/>
            <a:ext cx="918424" cy="996317"/>
          </a:xfrm>
          <a:custGeom>
            <a:avLst/>
            <a:gdLst/>
            <a:ahLst/>
            <a:cxnLst/>
            <a:rect l="l" t="t" r="r" b="b"/>
            <a:pathLst>
              <a:path w="918424" h="996317">
                <a:moveTo>
                  <a:pt x="0" y="0"/>
                </a:moveTo>
                <a:lnTo>
                  <a:pt x="918424" y="0"/>
                </a:lnTo>
                <a:lnTo>
                  <a:pt x="918424" y="996317"/>
                </a:lnTo>
                <a:lnTo>
                  <a:pt x="0" y="9963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417190"/>
            <a:ext cx="8336253" cy="144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1279"/>
              </a:lnSpc>
              <a:spcBef>
                <a:spcPct val="0"/>
              </a:spcBef>
            </a:pPr>
            <a:r>
              <a:rPr lang="en-US" sz="8000" dirty="0">
                <a:solidFill>
                  <a:srgbClr val="3C7F72"/>
                </a:solidFill>
                <a:latin typeface="Rakkas"/>
                <a:ea typeface="Rakkas"/>
                <a:cs typeface="Rakkas"/>
                <a:sym typeface="Rakkas"/>
              </a:rPr>
              <a:t>Accessible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888674"/>
            <a:ext cx="10800757" cy="857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7500">
                <a:solidFill>
                  <a:srgbClr val="D34A24"/>
                </a:solidFill>
                <a:latin typeface="Rakkas"/>
                <a:ea typeface="Rakkas"/>
                <a:cs typeface="Rakkas"/>
                <a:sym typeface="Rakkas"/>
              </a:rPr>
              <a:t>Prototyping Software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175133"/>
            <a:ext cx="861038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i="1">
                <a:solidFill>
                  <a:srgbClr val="000000"/>
                </a:solidFill>
                <a:latin typeface="Garet Italics"/>
                <a:ea typeface="Garet Italics"/>
                <a:cs typeface="Garet Italics"/>
                <a:sym typeface="Garet Italics"/>
              </a:rPr>
              <a:t>Phase 1 Presentation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8905240"/>
            <a:ext cx="4756684" cy="35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Tristin Bates,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31677" y="-108708"/>
            <a:ext cx="10563275" cy="10621209"/>
          </a:xfrm>
          <a:custGeom>
            <a:avLst/>
            <a:gdLst/>
            <a:ahLst/>
            <a:cxnLst/>
            <a:rect l="l" t="t" r="r" b="b"/>
            <a:pathLst>
              <a:path w="10563275" h="10621209">
                <a:moveTo>
                  <a:pt x="0" y="0"/>
                </a:moveTo>
                <a:lnTo>
                  <a:pt x="10563275" y="0"/>
                </a:lnTo>
                <a:lnTo>
                  <a:pt x="10563275" y="10621209"/>
                </a:lnTo>
                <a:lnTo>
                  <a:pt x="0" y="106212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84054" y="1197738"/>
            <a:ext cx="2060192" cy="206019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10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932579" y="954874"/>
            <a:ext cx="5985250" cy="8774479"/>
            <a:chOff x="0" y="0"/>
            <a:chExt cx="1576362" cy="23109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76362" cy="2310974"/>
            </a:xfrm>
            <a:custGeom>
              <a:avLst/>
              <a:gdLst/>
              <a:ahLst/>
              <a:cxnLst/>
              <a:rect l="l" t="t" r="r" b="b"/>
              <a:pathLst>
                <a:path w="1576362" h="2310974">
                  <a:moveTo>
                    <a:pt x="0" y="0"/>
                  </a:moveTo>
                  <a:lnTo>
                    <a:pt x="1576362" y="0"/>
                  </a:lnTo>
                  <a:lnTo>
                    <a:pt x="1576362" y="2310974"/>
                  </a:lnTo>
                  <a:lnTo>
                    <a:pt x="0" y="2310974"/>
                  </a:lnTo>
                  <a:close/>
                </a:path>
              </a:pathLst>
            </a:custGeom>
            <a:solidFill>
              <a:srgbClr val="FFC10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576362" cy="23585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266902" y="1197738"/>
            <a:ext cx="5316604" cy="8229600"/>
            <a:chOff x="0" y="0"/>
            <a:chExt cx="7088806" cy="10972800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rcRect l="28445" r="28445"/>
            <a:stretch>
              <a:fillRect/>
            </a:stretch>
          </p:blipFill>
          <p:spPr>
            <a:xfrm>
              <a:off x="0" y="0"/>
              <a:ext cx="7088806" cy="10972800"/>
            </a:xfrm>
            <a:prstGeom prst="rect">
              <a:avLst/>
            </a:prstGeom>
          </p:spPr>
        </p:pic>
      </p:grpSp>
      <p:sp>
        <p:nvSpPr>
          <p:cNvPr id="11" name="Freeform 11"/>
          <p:cNvSpPr/>
          <p:nvPr/>
        </p:nvSpPr>
        <p:spPr>
          <a:xfrm>
            <a:off x="10139362" y="631624"/>
            <a:ext cx="3033220" cy="794152"/>
          </a:xfrm>
          <a:custGeom>
            <a:avLst/>
            <a:gdLst/>
            <a:ahLst/>
            <a:cxnLst/>
            <a:rect l="l" t="t" r="r" b="b"/>
            <a:pathLst>
              <a:path w="3033220" h="794152">
                <a:moveTo>
                  <a:pt x="0" y="0"/>
                </a:moveTo>
                <a:lnTo>
                  <a:pt x="3033219" y="0"/>
                </a:lnTo>
                <a:lnTo>
                  <a:pt x="3033219" y="794152"/>
                </a:lnTo>
                <a:lnTo>
                  <a:pt x="0" y="7941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7579202" y="8095113"/>
            <a:ext cx="1163187" cy="116318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34A2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7857245" y="8509837"/>
            <a:ext cx="345030" cy="333738"/>
          </a:xfrm>
          <a:custGeom>
            <a:avLst/>
            <a:gdLst/>
            <a:ahLst/>
            <a:cxnLst/>
            <a:rect l="l" t="t" r="r" b="b"/>
            <a:pathLst>
              <a:path w="345030" h="333738">
                <a:moveTo>
                  <a:pt x="0" y="0"/>
                </a:moveTo>
                <a:lnTo>
                  <a:pt x="345030" y="0"/>
                </a:lnTo>
                <a:lnTo>
                  <a:pt x="345030" y="333738"/>
                </a:lnTo>
                <a:lnTo>
                  <a:pt x="0" y="3337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97400" y="1838705"/>
            <a:ext cx="6910589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1279"/>
              </a:lnSpc>
              <a:spcBef>
                <a:spcPct val="0"/>
              </a:spcBef>
            </a:pPr>
            <a:r>
              <a:rPr lang="en-US" sz="9399" u="none">
                <a:solidFill>
                  <a:srgbClr val="D34A24"/>
                </a:solidFill>
                <a:latin typeface="Rakkas"/>
                <a:ea typeface="Rakkas"/>
                <a:cs typeface="Rakkas"/>
                <a:sym typeface="Rakkas"/>
              </a:rPr>
              <a:t>Agenda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97400" y="3972852"/>
            <a:ext cx="7697952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The Problem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97400" y="4602700"/>
            <a:ext cx="7697952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Gap Analysis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97400" y="6492244"/>
            <a:ext cx="7697952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Objectives</a:t>
            </a:r>
          </a:p>
        </p:txBody>
      </p:sp>
      <p:sp>
        <p:nvSpPr>
          <p:cNvPr id="20" name="TextBox 20"/>
          <p:cNvSpPr txBox="1"/>
          <p:nvPr/>
        </p:nvSpPr>
        <p:spPr>
          <a:xfrm rot="-1822789">
            <a:off x="404059" y="1384601"/>
            <a:ext cx="1574701" cy="655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 spc="512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TODAYS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97400" y="5232548"/>
            <a:ext cx="7697952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Research Questions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97400" y="5862396"/>
            <a:ext cx="7697952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Proposed Direction</a:t>
            </a:r>
          </a:p>
        </p:txBody>
      </p:sp>
    </p:spTree>
  </p:cSld>
  <p:clrMapOvr>
    <a:masterClrMapping/>
  </p:clrMapOvr>
  <p:transition>
    <p:circl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4A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23432" y="-206158"/>
            <a:ext cx="14022379" cy="11331378"/>
            <a:chOff x="0" y="0"/>
            <a:chExt cx="3693137" cy="29843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93137" cy="2984396"/>
            </a:xfrm>
            <a:custGeom>
              <a:avLst/>
              <a:gdLst/>
              <a:ahLst/>
              <a:cxnLst/>
              <a:rect l="l" t="t" r="r" b="b"/>
              <a:pathLst>
                <a:path w="3693137" h="2984396">
                  <a:moveTo>
                    <a:pt x="0" y="0"/>
                  </a:moveTo>
                  <a:lnTo>
                    <a:pt x="3693137" y="0"/>
                  </a:lnTo>
                  <a:lnTo>
                    <a:pt x="3693137" y="2984396"/>
                  </a:lnTo>
                  <a:lnTo>
                    <a:pt x="0" y="2984396"/>
                  </a:lnTo>
                  <a:close/>
                </a:path>
              </a:pathLst>
            </a:custGeom>
            <a:solidFill>
              <a:srgbClr val="FFFBE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3693137" cy="3051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5316604" cy="8229600"/>
            <a:chOff x="0" y="0"/>
            <a:chExt cx="7088806" cy="109728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r="56957"/>
            <a:stretch>
              <a:fillRect/>
            </a:stretch>
          </p:blipFill>
          <p:spPr>
            <a:xfrm>
              <a:off x="0" y="0"/>
              <a:ext cx="7088806" cy="10972800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7560152" y="8095113"/>
            <a:ext cx="1163187" cy="116318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34A2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407926" y="584820"/>
            <a:ext cx="2060192" cy="206019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107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75731" y="1216262"/>
            <a:ext cx="10183569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1279"/>
              </a:lnSpc>
              <a:spcBef>
                <a:spcPct val="0"/>
              </a:spcBef>
            </a:pPr>
            <a:r>
              <a:rPr lang="en-US" sz="9399">
                <a:solidFill>
                  <a:srgbClr val="3C7F72"/>
                </a:solidFill>
                <a:latin typeface="Rakkas"/>
                <a:ea typeface="Rakkas"/>
                <a:cs typeface="Rakkas"/>
                <a:sym typeface="Rakkas"/>
              </a:rPr>
              <a:t>The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075731" y="3859563"/>
            <a:ext cx="10183569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Current UI prototyping software, such as Figma, often leave many groups of people behind.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465282" y="8042512"/>
            <a:ext cx="9794018" cy="130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Prototyping is critical for the SDLC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Excludes visually impaired developers and beginners</a:t>
            </a:r>
          </a:p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Reduces collaboration and early feedback.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75731" y="7448731"/>
            <a:ext cx="10183569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Why do these problems matter?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465282" y="5734176"/>
            <a:ext cx="9794018" cy="130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Prototyping tools are visually complex.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Limited support for screen readers and assistive tech.</a:t>
            </a:r>
          </a:p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Steep learning curves for beginners.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075731" y="5140396"/>
            <a:ext cx="10183569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Problems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075731" y="2487963"/>
            <a:ext cx="10183569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279"/>
              </a:lnSpc>
              <a:spcBef>
                <a:spcPct val="0"/>
              </a:spcBef>
            </a:pPr>
            <a:r>
              <a:rPr lang="en-US" sz="9399">
                <a:solidFill>
                  <a:srgbClr val="D34A24"/>
                </a:solidFill>
                <a:latin typeface="Roca One"/>
                <a:ea typeface="Roca One"/>
                <a:cs typeface="Roca One"/>
                <a:sym typeface="Roca One"/>
              </a:rPr>
              <a:t>Problem</a:t>
            </a:r>
          </a:p>
        </p:txBody>
      </p:sp>
      <p:sp>
        <p:nvSpPr>
          <p:cNvPr id="20" name="TextBox 20"/>
          <p:cNvSpPr txBox="1"/>
          <p:nvPr/>
        </p:nvSpPr>
        <p:spPr>
          <a:xfrm rot="2570800">
            <a:off x="10856722" y="840630"/>
            <a:ext cx="1767591" cy="921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 b="1" spc="25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SHORT BRIEF</a:t>
            </a:r>
          </a:p>
        </p:txBody>
      </p:sp>
      <p:sp>
        <p:nvSpPr>
          <p:cNvPr id="21" name="Freeform 21"/>
          <p:cNvSpPr/>
          <p:nvPr/>
        </p:nvSpPr>
        <p:spPr>
          <a:xfrm>
            <a:off x="2170392" y="790882"/>
            <a:ext cx="3033220" cy="794152"/>
          </a:xfrm>
          <a:custGeom>
            <a:avLst/>
            <a:gdLst/>
            <a:ahLst/>
            <a:cxnLst/>
            <a:rect l="l" t="t" r="r" b="b"/>
            <a:pathLst>
              <a:path w="3033220" h="794152">
                <a:moveTo>
                  <a:pt x="0" y="0"/>
                </a:moveTo>
                <a:lnTo>
                  <a:pt x="3033220" y="0"/>
                </a:lnTo>
                <a:lnTo>
                  <a:pt x="3033220" y="794152"/>
                </a:lnTo>
                <a:lnTo>
                  <a:pt x="0" y="7941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7857245" y="8509837"/>
            <a:ext cx="345030" cy="333738"/>
          </a:xfrm>
          <a:custGeom>
            <a:avLst/>
            <a:gdLst/>
            <a:ahLst/>
            <a:cxnLst/>
            <a:rect l="l" t="t" r="r" b="b"/>
            <a:pathLst>
              <a:path w="345030" h="333738">
                <a:moveTo>
                  <a:pt x="0" y="0"/>
                </a:moveTo>
                <a:lnTo>
                  <a:pt x="345030" y="0"/>
                </a:lnTo>
                <a:lnTo>
                  <a:pt x="345030" y="333738"/>
                </a:lnTo>
                <a:lnTo>
                  <a:pt x="0" y="333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7075731" y="5850288"/>
            <a:ext cx="293279" cy="293279"/>
          </a:xfrm>
          <a:custGeom>
            <a:avLst/>
            <a:gdLst/>
            <a:ahLst/>
            <a:cxnLst/>
            <a:rect l="l" t="t" r="r" b="b"/>
            <a:pathLst>
              <a:path w="293279" h="293279">
                <a:moveTo>
                  <a:pt x="0" y="0"/>
                </a:moveTo>
                <a:lnTo>
                  <a:pt x="293279" y="0"/>
                </a:lnTo>
                <a:lnTo>
                  <a:pt x="293279" y="293278"/>
                </a:lnTo>
                <a:lnTo>
                  <a:pt x="0" y="2932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7075731" y="6270162"/>
            <a:ext cx="293279" cy="293279"/>
          </a:xfrm>
          <a:custGeom>
            <a:avLst/>
            <a:gdLst/>
            <a:ahLst/>
            <a:cxnLst/>
            <a:rect l="l" t="t" r="r" b="b"/>
            <a:pathLst>
              <a:path w="293279" h="293279">
                <a:moveTo>
                  <a:pt x="0" y="0"/>
                </a:moveTo>
                <a:lnTo>
                  <a:pt x="293279" y="0"/>
                </a:lnTo>
                <a:lnTo>
                  <a:pt x="293279" y="293279"/>
                </a:lnTo>
                <a:lnTo>
                  <a:pt x="0" y="2932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7075731" y="6687266"/>
            <a:ext cx="293279" cy="293279"/>
          </a:xfrm>
          <a:custGeom>
            <a:avLst/>
            <a:gdLst/>
            <a:ahLst/>
            <a:cxnLst/>
            <a:rect l="l" t="t" r="r" b="b"/>
            <a:pathLst>
              <a:path w="293279" h="293279">
                <a:moveTo>
                  <a:pt x="0" y="0"/>
                </a:moveTo>
                <a:lnTo>
                  <a:pt x="293279" y="0"/>
                </a:lnTo>
                <a:lnTo>
                  <a:pt x="293279" y="293278"/>
                </a:lnTo>
                <a:lnTo>
                  <a:pt x="0" y="2932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7075731" y="8220355"/>
            <a:ext cx="293279" cy="293279"/>
          </a:xfrm>
          <a:custGeom>
            <a:avLst/>
            <a:gdLst/>
            <a:ahLst/>
            <a:cxnLst/>
            <a:rect l="l" t="t" r="r" b="b"/>
            <a:pathLst>
              <a:path w="293279" h="293279">
                <a:moveTo>
                  <a:pt x="0" y="0"/>
                </a:moveTo>
                <a:lnTo>
                  <a:pt x="293279" y="0"/>
                </a:lnTo>
                <a:lnTo>
                  <a:pt x="293279" y="293279"/>
                </a:lnTo>
                <a:lnTo>
                  <a:pt x="0" y="2932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7075731" y="8640229"/>
            <a:ext cx="293279" cy="293279"/>
          </a:xfrm>
          <a:custGeom>
            <a:avLst/>
            <a:gdLst/>
            <a:ahLst/>
            <a:cxnLst/>
            <a:rect l="l" t="t" r="r" b="b"/>
            <a:pathLst>
              <a:path w="293279" h="293279">
                <a:moveTo>
                  <a:pt x="0" y="0"/>
                </a:moveTo>
                <a:lnTo>
                  <a:pt x="293279" y="0"/>
                </a:lnTo>
                <a:lnTo>
                  <a:pt x="293279" y="293279"/>
                </a:lnTo>
                <a:lnTo>
                  <a:pt x="0" y="2932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7075731" y="9057333"/>
            <a:ext cx="293279" cy="293279"/>
          </a:xfrm>
          <a:custGeom>
            <a:avLst/>
            <a:gdLst/>
            <a:ahLst/>
            <a:cxnLst/>
            <a:rect l="l" t="t" r="r" b="b"/>
            <a:pathLst>
              <a:path w="293279" h="293279">
                <a:moveTo>
                  <a:pt x="0" y="0"/>
                </a:moveTo>
                <a:lnTo>
                  <a:pt x="293279" y="0"/>
                </a:lnTo>
                <a:lnTo>
                  <a:pt x="293279" y="293279"/>
                </a:lnTo>
                <a:lnTo>
                  <a:pt x="0" y="2932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circl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8930" y="3622204"/>
            <a:ext cx="994954" cy="994954"/>
          </a:xfrm>
          <a:custGeom>
            <a:avLst/>
            <a:gdLst/>
            <a:ahLst/>
            <a:cxnLst/>
            <a:rect l="l" t="t" r="r" b="b"/>
            <a:pathLst>
              <a:path w="994954" h="994954">
                <a:moveTo>
                  <a:pt x="0" y="0"/>
                </a:moveTo>
                <a:lnTo>
                  <a:pt x="994954" y="0"/>
                </a:lnTo>
                <a:lnTo>
                  <a:pt x="994954" y="994953"/>
                </a:lnTo>
                <a:lnTo>
                  <a:pt x="0" y="9949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288009" y="3632665"/>
            <a:ext cx="994954" cy="994954"/>
          </a:xfrm>
          <a:custGeom>
            <a:avLst/>
            <a:gdLst/>
            <a:ahLst/>
            <a:cxnLst/>
            <a:rect l="l" t="t" r="r" b="b"/>
            <a:pathLst>
              <a:path w="994954" h="994954">
                <a:moveTo>
                  <a:pt x="0" y="0"/>
                </a:moveTo>
                <a:lnTo>
                  <a:pt x="994953" y="0"/>
                </a:lnTo>
                <a:lnTo>
                  <a:pt x="994953" y="994953"/>
                </a:lnTo>
                <a:lnTo>
                  <a:pt x="0" y="9949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295993" y="3672308"/>
            <a:ext cx="994954" cy="994954"/>
          </a:xfrm>
          <a:custGeom>
            <a:avLst/>
            <a:gdLst/>
            <a:ahLst/>
            <a:cxnLst/>
            <a:rect l="l" t="t" r="r" b="b"/>
            <a:pathLst>
              <a:path w="994954" h="994954">
                <a:moveTo>
                  <a:pt x="0" y="0"/>
                </a:moveTo>
                <a:lnTo>
                  <a:pt x="994954" y="0"/>
                </a:lnTo>
                <a:lnTo>
                  <a:pt x="994954" y="994953"/>
                </a:lnTo>
                <a:lnTo>
                  <a:pt x="0" y="9949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552628" y="-259189"/>
            <a:ext cx="19027094" cy="2985381"/>
          </a:xfrm>
          <a:custGeom>
            <a:avLst/>
            <a:gdLst/>
            <a:ahLst/>
            <a:cxnLst/>
            <a:rect l="l" t="t" r="r" b="b"/>
            <a:pathLst>
              <a:path w="19027094" h="2985381">
                <a:moveTo>
                  <a:pt x="0" y="0"/>
                </a:moveTo>
                <a:lnTo>
                  <a:pt x="19027093" y="0"/>
                </a:lnTo>
                <a:lnTo>
                  <a:pt x="19027093" y="2985381"/>
                </a:lnTo>
                <a:lnTo>
                  <a:pt x="0" y="29853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2152" b="-302875"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-407073" y="2573792"/>
            <a:ext cx="19102145" cy="0"/>
          </a:xfrm>
          <a:prstGeom prst="line">
            <a:avLst/>
          </a:prstGeom>
          <a:ln w="38100" cap="flat">
            <a:solidFill>
              <a:srgbClr val="3C7F7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-254673" y="2726192"/>
            <a:ext cx="19102145" cy="0"/>
          </a:xfrm>
          <a:prstGeom prst="line">
            <a:avLst/>
          </a:prstGeom>
          <a:ln w="38100" cap="flat">
            <a:solidFill>
              <a:srgbClr val="3C7F7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5894578" y="1028700"/>
            <a:ext cx="2068662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1279"/>
              </a:lnSpc>
              <a:spcBef>
                <a:spcPct val="0"/>
              </a:spcBef>
            </a:pPr>
            <a:r>
              <a:rPr lang="en-US" sz="9399">
                <a:solidFill>
                  <a:srgbClr val="D34A24"/>
                </a:solidFill>
                <a:latin typeface="Rakkas"/>
                <a:ea typeface="Rakkas"/>
                <a:cs typeface="Rakkas"/>
                <a:sym typeface="Rakkas"/>
              </a:rPr>
              <a:t>Gap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11287" y="1030742"/>
            <a:ext cx="6852524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1279"/>
              </a:lnSpc>
              <a:spcBef>
                <a:spcPct val="0"/>
              </a:spcBef>
            </a:pPr>
            <a:r>
              <a:rPr lang="en-US" sz="9399">
                <a:solidFill>
                  <a:srgbClr val="3C7F72"/>
                </a:solidFill>
                <a:latin typeface="Rakkas"/>
                <a:ea typeface="Rakkas"/>
                <a:cs typeface="Rakkas"/>
                <a:sym typeface="Rakkas"/>
              </a:rPr>
              <a:t>Analysis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7560152" y="8095113"/>
            <a:ext cx="1163187" cy="116318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34A2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7857245" y="8509837"/>
            <a:ext cx="345030" cy="333738"/>
          </a:xfrm>
          <a:custGeom>
            <a:avLst/>
            <a:gdLst/>
            <a:ahLst/>
            <a:cxnLst/>
            <a:rect l="l" t="t" r="r" b="b"/>
            <a:pathLst>
              <a:path w="345030" h="333738">
                <a:moveTo>
                  <a:pt x="0" y="0"/>
                </a:moveTo>
                <a:lnTo>
                  <a:pt x="345030" y="0"/>
                </a:lnTo>
                <a:lnTo>
                  <a:pt x="345030" y="333738"/>
                </a:lnTo>
                <a:lnTo>
                  <a:pt x="0" y="3337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A90B8B-6193-8F41-D641-D3681E3BA9FA}"/>
              </a:ext>
            </a:extLst>
          </p:cNvPr>
          <p:cNvSpPr txBox="1"/>
          <p:nvPr/>
        </p:nvSpPr>
        <p:spPr>
          <a:xfrm>
            <a:off x="2031167" y="3952409"/>
            <a:ext cx="4247039" cy="445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  <a:spcBef>
                <a:spcPct val="0"/>
              </a:spcBef>
            </a:pPr>
            <a:r>
              <a:rPr lang="en-US" sz="25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FILL IN</a:t>
            </a:r>
            <a:endParaRPr lang="en-US" sz="2500" u="none" dirty="0">
              <a:solidFill>
                <a:srgbClr val="000000"/>
              </a:solidFill>
              <a:latin typeface="Garet"/>
              <a:ea typeface="Garet"/>
              <a:cs typeface="Garet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60AEA4D0-29B5-9F2F-1D65-75476D907450}"/>
              </a:ext>
            </a:extLst>
          </p:cNvPr>
          <p:cNvSpPr txBox="1"/>
          <p:nvPr/>
        </p:nvSpPr>
        <p:spPr>
          <a:xfrm>
            <a:off x="7397702" y="3963539"/>
            <a:ext cx="5004758" cy="432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  <a:spcBef>
                <a:spcPct val="0"/>
              </a:spcBef>
            </a:pPr>
            <a:r>
              <a:rPr lang="en-US" sz="25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FILL IN</a:t>
            </a:r>
            <a:endParaRPr lang="en-US" sz="2500" u="none" dirty="0">
              <a:solidFill>
                <a:srgbClr val="000000"/>
              </a:solidFill>
              <a:latin typeface="Garet"/>
              <a:ea typeface="Garet"/>
              <a:cs typeface="Garet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04C4529F-CDDE-EB2D-35C1-060FA9CA9237}"/>
              </a:ext>
            </a:extLst>
          </p:cNvPr>
          <p:cNvSpPr txBox="1"/>
          <p:nvPr/>
        </p:nvSpPr>
        <p:spPr>
          <a:xfrm>
            <a:off x="13432057" y="3948984"/>
            <a:ext cx="4426837" cy="432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  <a:spcBef>
                <a:spcPct val="0"/>
              </a:spcBef>
            </a:pPr>
            <a:r>
              <a:rPr lang="en-US" sz="25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FILL IN</a:t>
            </a:r>
            <a:endParaRPr lang="en-US" sz="2500" u="none" dirty="0">
              <a:solidFill>
                <a:srgbClr val="000000"/>
              </a:solidFill>
              <a:latin typeface="Garet"/>
              <a:ea typeface="Garet"/>
              <a:cs typeface="Garet"/>
            </a:endParaRPr>
          </a:p>
        </p:txBody>
      </p:sp>
    </p:spTree>
  </p:cSld>
  <p:clrMapOvr>
    <a:masterClrMapping/>
  </p:clrMapOvr>
  <p:transition>
    <p:circl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37506" y="0"/>
            <a:ext cx="9819116" cy="10287000"/>
          </a:xfrm>
          <a:custGeom>
            <a:avLst/>
            <a:gdLst/>
            <a:ahLst/>
            <a:cxnLst/>
            <a:rect l="l" t="t" r="r" b="b"/>
            <a:pathLst>
              <a:path w="9819116" h="10287000">
                <a:moveTo>
                  <a:pt x="0" y="10287000"/>
                </a:moveTo>
                <a:lnTo>
                  <a:pt x="9819115" y="10287000"/>
                </a:lnTo>
                <a:lnTo>
                  <a:pt x="9819115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2773" r="-5476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953875" y="3039580"/>
            <a:ext cx="1781175" cy="178117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10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560152" y="8095113"/>
            <a:ext cx="1163187" cy="116318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34A2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925957" y="-2576207"/>
            <a:ext cx="5851914" cy="585191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C107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261326" y="3763099"/>
            <a:ext cx="6020931" cy="1219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023"/>
              </a:lnSpc>
            </a:pPr>
            <a:r>
              <a:rPr lang="en-US" sz="9399">
                <a:solidFill>
                  <a:srgbClr val="000000"/>
                </a:solidFill>
                <a:latin typeface="Rakkas"/>
                <a:ea typeface="Rakkas"/>
                <a:cs typeface="Rakkas"/>
                <a:sym typeface="Rakkas"/>
              </a:rPr>
              <a:t>Research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77262" y="3553930"/>
            <a:ext cx="6020931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279"/>
              </a:lnSpc>
              <a:spcBef>
                <a:spcPct val="0"/>
              </a:spcBef>
            </a:pPr>
            <a:r>
              <a:rPr lang="en-US" sz="9399">
                <a:solidFill>
                  <a:srgbClr val="000000"/>
                </a:solidFill>
                <a:latin typeface="Rakkas"/>
                <a:ea typeface="Rakkas"/>
                <a:cs typeface="Rakkas"/>
                <a:sym typeface="Rakkas"/>
              </a:rPr>
              <a:t>Questions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98987" y="5609116"/>
            <a:ext cx="6340398" cy="174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H</a:t>
            </a:r>
            <a:r>
              <a:rPr lang="en-US" sz="2500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ow can semantic, intent-driven prototyping allow assistive technologies to interact with and modify prototypes?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077262" y="5609116"/>
            <a:ext cx="6340398" cy="130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H</a:t>
            </a:r>
            <a:r>
              <a:rPr lang="en-US" sz="2500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ow can shared semantic representations support equitable co-design among all team members?</a:t>
            </a:r>
          </a:p>
        </p:txBody>
      </p:sp>
      <p:sp>
        <p:nvSpPr>
          <p:cNvPr id="16" name="Freeform 16"/>
          <p:cNvSpPr/>
          <p:nvPr/>
        </p:nvSpPr>
        <p:spPr>
          <a:xfrm rot="-5400000">
            <a:off x="12470981" y="-3897711"/>
            <a:ext cx="9424796" cy="5478486"/>
          </a:xfrm>
          <a:custGeom>
            <a:avLst/>
            <a:gdLst/>
            <a:ahLst/>
            <a:cxnLst/>
            <a:rect l="l" t="t" r="r" b="b"/>
            <a:pathLst>
              <a:path w="9424796" h="5478486">
                <a:moveTo>
                  <a:pt x="0" y="0"/>
                </a:moveTo>
                <a:lnTo>
                  <a:pt x="9424796" y="0"/>
                </a:lnTo>
                <a:lnTo>
                  <a:pt x="9424796" y="5478486"/>
                </a:lnTo>
                <a:lnTo>
                  <a:pt x="0" y="5478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72660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7857245" y="8509837"/>
            <a:ext cx="345030" cy="333738"/>
          </a:xfrm>
          <a:custGeom>
            <a:avLst/>
            <a:gdLst/>
            <a:ahLst/>
            <a:cxnLst/>
            <a:rect l="l" t="t" r="r" b="b"/>
            <a:pathLst>
              <a:path w="345030" h="333738">
                <a:moveTo>
                  <a:pt x="0" y="0"/>
                </a:moveTo>
                <a:lnTo>
                  <a:pt x="345030" y="0"/>
                </a:lnTo>
                <a:lnTo>
                  <a:pt x="345030" y="333738"/>
                </a:lnTo>
                <a:lnTo>
                  <a:pt x="0" y="333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circl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31291" y="5544742"/>
            <a:ext cx="6822903" cy="3912085"/>
            <a:chOff x="0" y="0"/>
            <a:chExt cx="1796978" cy="10303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96978" cy="1030343"/>
            </a:xfrm>
            <a:custGeom>
              <a:avLst/>
              <a:gdLst/>
              <a:ahLst/>
              <a:cxnLst/>
              <a:rect l="l" t="t" r="r" b="b"/>
              <a:pathLst>
                <a:path w="1796978" h="1030343">
                  <a:moveTo>
                    <a:pt x="57869" y="0"/>
                  </a:moveTo>
                  <a:lnTo>
                    <a:pt x="1739109" y="0"/>
                  </a:lnTo>
                  <a:cubicBezTo>
                    <a:pt x="1771069" y="0"/>
                    <a:pt x="1796978" y="25909"/>
                    <a:pt x="1796978" y="57869"/>
                  </a:cubicBezTo>
                  <a:lnTo>
                    <a:pt x="1796978" y="972474"/>
                  </a:lnTo>
                  <a:cubicBezTo>
                    <a:pt x="1796978" y="1004434"/>
                    <a:pt x="1771069" y="1030343"/>
                    <a:pt x="1739109" y="1030343"/>
                  </a:cubicBezTo>
                  <a:lnTo>
                    <a:pt x="57869" y="1030343"/>
                  </a:lnTo>
                  <a:cubicBezTo>
                    <a:pt x="25909" y="1030343"/>
                    <a:pt x="0" y="1004434"/>
                    <a:pt x="0" y="972474"/>
                  </a:cubicBezTo>
                  <a:lnTo>
                    <a:pt x="0" y="57869"/>
                  </a:lnTo>
                  <a:cubicBezTo>
                    <a:pt x="0" y="25909"/>
                    <a:pt x="25909" y="0"/>
                    <a:pt x="57869" y="0"/>
                  </a:cubicBezTo>
                  <a:close/>
                </a:path>
              </a:pathLst>
            </a:custGeom>
            <a:solidFill>
              <a:srgbClr val="FFFFFF"/>
            </a:solidFill>
            <a:ln w="133350" cap="rnd">
              <a:solidFill>
                <a:srgbClr val="3C7F72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96978" cy="1077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25191" y="5118144"/>
            <a:ext cx="2382912" cy="2382641"/>
            <a:chOff x="0" y="0"/>
            <a:chExt cx="6350013" cy="6349289"/>
          </a:xfrm>
        </p:grpSpPr>
        <p:sp>
          <p:nvSpPr>
            <p:cNvPr id="6" name="Freeform 6"/>
            <p:cNvSpPr/>
            <p:nvPr/>
          </p:nvSpPr>
          <p:spPr>
            <a:xfrm>
              <a:off x="-2" y="-1"/>
              <a:ext cx="6350000" cy="6349290"/>
            </a:xfrm>
            <a:custGeom>
              <a:avLst/>
              <a:gdLst/>
              <a:ahLst/>
              <a:cxnLst/>
              <a:rect l="l" t="t" r="r" b="b"/>
              <a:pathLst>
                <a:path w="6350000" h="6349290">
                  <a:moveTo>
                    <a:pt x="5589297" y="1006730"/>
                  </a:moveTo>
                  <a:cubicBezTo>
                    <a:pt x="5465117" y="791694"/>
                    <a:pt x="5239933" y="671386"/>
                    <a:pt x="5008285" y="671221"/>
                  </a:cubicBezTo>
                  <a:lnTo>
                    <a:pt x="5008323" y="671183"/>
                  </a:lnTo>
                  <a:cubicBezTo>
                    <a:pt x="4776675" y="670980"/>
                    <a:pt x="4551453" y="550686"/>
                    <a:pt x="4427311" y="335675"/>
                  </a:cubicBezTo>
                  <a:cubicBezTo>
                    <a:pt x="4242069" y="14784"/>
                    <a:pt x="3831782" y="-95135"/>
                    <a:pt x="3510892" y="90146"/>
                  </a:cubicBezTo>
                  <a:lnTo>
                    <a:pt x="3510841" y="90184"/>
                  </a:lnTo>
                  <a:lnTo>
                    <a:pt x="3510841" y="89980"/>
                  </a:lnTo>
                  <a:cubicBezTo>
                    <a:pt x="3311540" y="204801"/>
                    <a:pt x="3058606" y="213894"/>
                    <a:pt x="2844523" y="92495"/>
                  </a:cubicBezTo>
                  <a:cubicBezTo>
                    <a:pt x="2741495" y="31767"/>
                    <a:pt x="2624048" y="-177"/>
                    <a:pt x="2504455" y="1"/>
                  </a:cubicBezTo>
                  <a:cubicBezTo>
                    <a:pt x="2256157" y="1"/>
                    <a:pt x="2039393" y="134913"/>
                    <a:pt x="1923366" y="335433"/>
                  </a:cubicBezTo>
                  <a:lnTo>
                    <a:pt x="1923366" y="335395"/>
                  </a:lnTo>
                  <a:cubicBezTo>
                    <a:pt x="1807377" y="535877"/>
                    <a:pt x="1590563" y="670790"/>
                    <a:pt x="1342303" y="670790"/>
                  </a:cubicBezTo>
                  <a:cubicBezTo>
                    <a:pt x="971781" y="670790"/>
                    <a:pt x="671438" y="971132"/>
                    <a:pt x="671438" y="1341654"/>
                  </a:cubicBezTo>
                  <a:lnTo>
                    <a:pt x="671438" y="1341731"/>
                  </a:lnTo>
                  <a:lnTo>
                    <a:pt x="671235" y="1341654"/>
                  </a:lnTo>
                  <a:cubicBezTo>
                    <a:pt x="671032" y="1571537"/>
                    <a:pt x="552554" y="1795019"/>
                    <a:pt x="340654" y="1919771"/>
                  </a:cubicBezTo>
                  <a:cubicBezTo>
                    <a:pt x="236398" y="1978609"/>
                    <a:pt x="149886" y="2064406"/>
                    <a:pt x="90185" y="2168170"/>
                  </a:cubicBezTo>
                  <a:cubicBezTo>
                    <a:pt x="-33970" y="2383232"/>
                    <a:pt x="-25525" y="2638388"/>
                    <a:pt x="90147" y="2839111"/>
                  </a:cubicBezTo>
                  <a:lnTo>
                    <a:pt x="90109" y="2839111"/>
                  </a:lnTo>
                  <a:cubicBezTo>
                    <a:pt x="205691" y="3039797"/>
                    <a:pt x="214137" y="3294978"/>
                    <a:pt x="89982" y="3510014"/>
                  </a:cubicBezTo>
                  <a:cubicBezTo>
                    <a:pt x="-95248" y="3830867"/>
                    <a:pt x="14658" y="4241153"/>
                    <a:pt x="335549" y="4426434"/>
                  </a:cubicBezTo>
                  <a:lnTo>
                    <a:pt x="335587" y="4426472"/>
                  </a:lnTo>
                  <a:lnTo>
                    <a:pt x="335460" y="4426561"/>
                  </a:lnTo>
                  <a:cubicBezTo>
                    <a:pt x="535980" y="4542499"/>
                    <a:pt x="670829" y="4759313"/>
                    <a:pt x="670829" y="5007611"/>
                  </a:cubicBezTo>
                  <a:cubicBezTo>
                    <a:pt x="670829" y="5378134"/>
                    <a:pt x="971171" y="5678476"/>
                    <a:pt x="1341681" y="5678476"/>
                  </a:cubicBezTo>
                  <a:cubicBezTo>
                    <a:pt x="1589991" y="5678476"/>
                    <a:pt x="1806717" y="5813362"/>
                    <a:pt x="1922782" y="6013883"/>
                  </a:cubicBezTo>
                  <a:cubicBezTo>
                    <a:pt x="2038771" y="6214314"/>
                    <a:pt x="2255573" y="6349290"/>
                    <a:pt x="2503845" y="6349290"/>
                  </a:cubicBezTo>
                  <a:cubicBezTo>
                    <a:pt x="2623437" y="6349444"/>
                    <a:pt x="2740879" y="6317498"/>
                    <a:pt x="2843913" y="6256783"/>
                  </a:cubicBezTo>
                  <a:cubicBezTo>
                    <a:pt x="3057946" y="6135409"/>
                    <a:pt x="3310943" y="6144502"/>
                    <a:pt x="3510231" y="6259361"/>
                  </a:cubicBezTo>
                  <a:lnTo>
                    <a:pt x="3510231" y="6259120"/>
                  </a:lnTo>
                  <a:lnTo>
                    <a:pt x="3510270" y="6259196"/>
                  </a:lnTo>
                  <a:cubicBezTo>
                    <a:pt x="3831160" y="6444438"/>
                    <a:pt x="4241447" y="6334482"/>
                    <a:pt x="4426740" y="6013629"/>
                  </a:cubicBezTo>
                  <a:cubicBezTo>
                    <a:pt x="4550882" y="5798630"/>
                    <a:pt x="4776066" y="5678311"/>
                    <a:pt x="5007714" y="5678145"/>
                  </a:cubicBezTo>
                  <a:lnTo>
                    <a:pt x="5007663" y="5678057"/>
                  </a:lnTo>
                  <a:cubicBezTo>
                    <a:pt x="5239311" y="5677892"/>
                    <a:pt x="5464533" y="5557572"/>
                    <a:pt x="5588637" y="5342573"/>
                  </a:cubicBezTo>
                  <a:cubicBezTo>
                    <a:pt x="5649762" y="5236719"/>
                    <a:pt x="5678769" y="5121098"/>
                    <a:pt x="5678642" y="5007078"/>
                  </a:cubicBezTo>
                  <a:lnTo>
                    <a:pt x="5678731" y="5007154"/>
                  </a:lnTo>
                  <a:cubicBezTo>
                    <a:pt x="5678934" y="4783710"/>
                    <a:pt x="5790897" y="4566222"/>
                    <a:pt x="5991811" y="4439692"/>
                  </a:cubicBezTo>
                  <a:cubicBezTo>
                    <a:pt x="6100117" y="4382745"/>
                    <a:pt x="6194110" y="4295484"/>
                    <a:pt x="6259781" y="4181730"/>
                  </a:cubicBezTo>
                  <a:cubicBezTo>
                    <a:pt x="6383975" y="3966617"/>
                    <a:pt x="6375529" y="3711436"/>
                    <a:pt x="6259870" y="3510751"/>
                  </a:cubicBezTo>
                  <a:lnTo>
                    <a:pt x="6259908" y="3510751"/>
                  </a:lnTo>
                  <a:cubicBezTo>
                    <a:pt x="6144287" y="3310066"/>
                    <a:pt x="6135829" y="3054884"/>
                    <a:pt x="6259997" y="2839835"/>
                  </a:cubicBezTo>
                  <a:cubicBezTo>
                    <a:pt x="6445278" y="2518944"/>
                    <a:pt x="6335321" y="2108696"/>
                    <a:pt x="6014430" y="1923416"/>
                  </a:cubicBezTo>
                  <a:lnTo>
                    <a:pt x="6014379" y="1923365"/>
                  </a:lnTo>
                  <a:lnTo>
                    <a:pt x="6014506" y="1923327"/>
                  </a:lnTo>
                  <a:cubicBezTo>
                    <a:pt x="5815599" y="1808240"/>
                    <a:pt x="5681309" y="1593953"/>
                    <a:pt x="5679188" y="1348131"/>
                  </a:cubicBezTo>
                  <a:cubicBezTo>
                    <a:pt x="5680356" y="1232130"/>
                    <a:pt x="5651438" y="1114401"/>
                    <a:pt x="5589297" y="1006730"/>
                  </a:cubicBezTo>
                </a:path>
              </a:pathLst>
            </a:custGeom>
            <a:blipFill>
              <a:blip r:embed="rId2"/>
              <a:stretch>
                <a:fillRect l="-24991" r="-24991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0436397" y="5544742"/>
            <a:ext cx="6822903" cy="3912085"/>
            <a:chOff x="0" y="0"/>
            <a:chExt cx="1796978" cy="10303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96978" cy="1030343"/>
            </a:xfrm>
            <a:custGeom>
              <a:avLst/>
              <a:gdLst/>
              <a:ahLst/>
              <a:cxnLst/>
              <a:rect l="l" t="t" r="r" b="b"/>
              <a:pathLst>
                <a:path w="1796978" h="1030343">
                  <a:moveTo>
                    <a:pt x="57869" y="0"/>
                  </a:moveTo>
                  <a:lnTo>
                    <a:pt x="1739109" y="0"/>
                  </a:lnTo>
                  <a:cubicBezTo>
                    <a:pt x="1771069" y="0"/>
                    <a:pt x="1796978" y="25909"/>
                    <a:pt x="1796978" y="57869"/>
                  </a:cubicBezTo>
                  <a:lnTo>
                    <a:pt x="1796978" y="972474"/>
                  </a:lnTo>
                  <a:cubicBezTo>
                    <a:pt x="1796978" y="1004434"/>
                    <a:pt x="1771069" y="1030343"/>
                    <a:pt x="1739109" y="1030343"/>
                  </a:cubicBezTo>
                  <a:lnTo>
                    <a:pt x="57869" y="1030343"/>
                  </a:lnTo>
                  <a:cubicBezTo>
                    <a:pt x="25909" y="1030343"/>
                    <a:pt x="0" y="1004434"/>
                    <a:pt x="0" y="972474"/>
                  </a:cubicBezTo>
                  <a:lnTo>
                    <a:pt x="0" y="57869"/>
                  </a:lnTo>
                  <a:cubicBezTo>
                    <a:pt x="0" y="25909"/>
                    <a:pt x="25909" y="0"/>
                    <a:pt x="57869" y="0"/>
                  </a:cubicBezTo>
                  <a:close/>
                </a:path>
              </a:pathLst>
            </a:custGeom>
            <a:solidFill>
              <a:srgbClr val="FFFFFF"/>
            </a:solidFill>
            <a:ln w="133350" cap="rnd">
              <a:solidFill>
                <a:srgbClr val="D34A24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796978" cy="1077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144000" y="5342027"/>
            <a:ext cx="2382912" cy="2382641"/>
            <a:chOff x="0" y="0"/>
            <a:chExt cx="6350013" cy="6349289"/>
          </a:xfrm>
        </p:grpSpPr>
        <p:sp>
          <p:nvSpPr>
            <p:cNvPr id="11" name="Freeform 11"/>
            <p:cNvSpPr/>
            <p:nvPr/>
          </p:nvSpPr>
          <p:spPr>
            <a:xfrm>
              <a:off x="-2" y="-1"/>
              <a:ext cx="6350000" cy="6349290"/>
            </a:xfrm>
            <a:custGeom>
              <a:avLst/>
              <a:gdLst/>
              <a:ahLst/>
              <a:cxnLst/>
              <a:rect l="l" t="t" r="r" b="b"/>
              <a:pathLst>
                <a:path w="6350000" h="6349290">
                  <a:moveTo>
                    <a:pt x="5589297" y="1006730"/>
                  </a:moveTo>
                  <a:cubicBezTo>
                    <a:pt x="5465117" y="791694"/>
                    <a:pt x="5239933" y="671386"/>
                    <a:pt x="5008285" y="671221"/>
                  </a:cubicBezTo>
                  <a:lnTo>
                    <a:pt x="5008323" y="671183"/>
                  </a:lnTo>
                  <a:cubicBezTo>
                    <a:pt x="4776675" y="670980"/>
                    <a:pt x="4551453" y="550686"/>
                    <a:pt x="4427311" y="335675"/>
                  </a:cubicBezTo>
                  <a:cubicBezTo>
                    <a:pt x="4242069" y="14784"/>
                    <a:pt x="3831782" y="-95135"/>
                    <a:pt x="3510892" y="90146"/>
                  </a:cubicBezTo>
                  <a:lnTo>
                    <a:pt x="3510841" y="90184"/>
                  </a:lnTo>
                  <a:lnTo>
                    <a:pt x="3510841" y="89980"/>
                  </a:lnTo>
                  <a:cubicBezTo>
                    <a:pt x="3311540" y="204801"/>
                    <a:pt x="3058606" y="213894"/>
                    <a:pt x="2844523" y="92495"/>
                  </a:cubicBezTo>
                  <a:cubicBezTo>
                    <a:pt x="2741495" y="31767"/>
                    <a:pt x="2624048" y="-177"/>
                    <a:pt x="2504455" y="1"/>
                  </a:cubicBezTo>
                  <a:cubicBezTo>
                    <a:pt x="2256157" y="1"/>
                    <a:pt x="2039393" y="134913"/>
                    <a:pt x="1923366" y="335433"/>
                  </a:cubicBezTo>
                  <a:lnTo>
                    <a:pt x="1923366" y="335395"/>
                  </a:lnTo>
                  <a:cubicBezTo>
                    <a:pt x="1807377" y="535877"/>
                    <a:pt x="1590563" y="670790"/>
                    <a:pt x="1342303" y="670790"/>
                  </a:cubicBezTo>
                  <a:cubicBezTo>
                    <a:pt x="971781" y="670790"/>
                    <a:pt x="671438" y="971132"/>
                    <a:pt x="671438" y="1341654"/>
                  </a:cubicBezTo>
                  <a:lnTo>
                    <a:pt x="671438" y="1341731"/>
                  </a:lnTo>
                  <a:lnTo>
                    <a:pt x="671235" y="1341654"/>
                  </a:lnTo>
                  <a:cubicBezTo>
                    <a:pt x="671032" y="1571537"/>
                    <a:pt x="552554" y="1795019"/>
                    <a:pt x="340654" y="1919771"/>
                  </a:cubicBezTo>
                  <a:cubicBezTo>
                    <a:pt x="236398" y="1978609"/>
                    <a:pt x="149886" y="2064406"/>
                    <a:pt x="90185" y="2168170"/>
                  </a:cubicBezTo>
                  <a:cubicBezTo>
                    <a:pt x="-33970" y="2383232"/>
                    <a:pt x="-25525" y="2638388"/>
                    <a:pt x="90147" y="2839111"/>
                  </a:cubicBezTo>
                  <a:lnTo>
                    <a:pt x="90109" y="2839111"/>
                  </a:lnTo>
                  <a:cubicBezTo>
                    <a:pt x="205691" y="3039797"/>
                    <a:pt x="214137" y="3294978"/>
                    <a:pt x="89982" y="3510014"/>
                  </a:cubicBezTo>
                  <a:cubicBezTo>
                    <a:pt x="-95248" y="3830867"/>
                    <a:pt x="14658" y="4241153"/>
                    <a:pt x="335549" y="4426434"/>
                  </a:cubicBezTo>
                  <a:lnTo>
                    <a:pt x="335587" y="4426472"/>
                  </a:lnTo>
                  <a:lnTo>
                    <a:pt x="335460" y="4426561"/>
                  </a:lnTo>
                  <a:cubicBezTo>
                    <a:pt x="535980" y="4542499"/>
                    <a:pt x="670829" y="4759313"/>
                    <a:pt x="670829" y="5007611"/>
                  </a:cubicBezTo>
                  <a:cubicBezTo>
                    <a:pt x="670829" y="5378134"/>
                    <a:pt x="971171" y="5678476"/>
                    <a:pt x="1341681" y="5678476"/>
                  </a:cubicBezTo>
                  <a:cubicBezTo>
                    <a:pt x="1589991" y="5678476"/>
                    <a:pt x="1806717" y="5813362"/>
                    <a:pt x="1922782" y="6013883"/>
                  </a:cubicBezTo>
                  <a:cubicBezTo>
                    <a:pt x="2038771" y="6214314"/>
                    <a:pt x="2255573" y="6349290"/>
                    <a:pt x="2503845" y="6349290"/>
                  </a:cubicBezTo>
                  <a:cubicBezTo>
                    <a:pt x="2623437" y="6349444"/>
                    <a:pt x="2740879" y="6317498"/>
                    <a:pt x="2843913" y="6256783"/>
                  </a:cubicBezTo>
                  <a:cubicBezTo>
                    <a:pt x="3057946" y="6135409"/>
                    <a:pt x="3310943" y="6144502"/>
                    <a:pt x="3510231" y="6259361"/>
                  </a:cubicBezTo>
                  <a:lnTo>
                    <a:pt x="3510231" y="6259120"/>
                  </a:lnTo>
                  <a:lnTo>
                    <a:pt x="3510270" y="6259196"/>
                  </a:lnTo>
                  <a:cubicBezTo>
                    <a:pt x="3831160" y="6444438"/>
                    <a:pt x="4241447" y="6334482"/>
                    <a:pt x="4426740" y="6013629"/>
                  </a:cubicBezTo>
                  <a:cubicBezTo>
                    <a:pt x="4550882" y="5798630"/>
                    <a:pt x="4776066" y="5678311"/>
                    <a:pt x="5007714" y="5678145"/>
                  </a:cubicBezTo>
                  <a:lnTo>
                    <a:pt x="5007663" y="5678057"/>
                  </a:lnTo>
                  <a:cubicBezTo>
                    <a:pt x="5239311" y="5677892"/>
                    <a:pt x="5464533" y="5557572"/>
                    <a:pt x="5588637" y="5342573"/>
                  </a:cubicBezTo>
                  <a:cubicBezTo>
                    <a:pt x="5649762" y="5236719"/>
                    <a:pt x="5678769" y="5121098"/>
                    <a:pt x="5678642" y="5007078"/>
                  </a:cubicBezTo>
                  <a:lnTo>
                    <a:pt x="5678731" y="5007154"/>
                  </a:lnTo>
                  <a:cubicBezTo>
                    <a:pt x="5678934" y="4783710"/>
                    <a:pt x="5790897" y="4566222"/>
                    <a:pt x="5991811" y="4439692"/>
                  </a:cubicBezTo>
                  <a:cubicBezTo>
                    <a:pt x="6100117" y="4382745"/>
                    <a:pt x="6194110" y="4295484"/>
                    <a:pt x="6259781" y="4181730"/>
                  </a:cubicBezTo>
                  <a:cubicBezTo>
                    <a:pt x="6383975" y="3966617"/>
                    <a:pt x="6375529" y="3711436"/>
                    <a:pt x="6259870" y="3510751"/>
                  </a:cubicBezTo>
                  <a:lnTo>
                    <a:pt x="6259908" y="3510751"/>
                  </a:lnTo>
                  <a:cubicBezTo>
                    <a:pt x="6144287" y="3310066"/>
                    <a:pt x="6135829" y="3054884"/>
                    <a:pt x="6259997" y="2839835"/>
                  </a:cubicBezTo>
                  <a:cubicBezTo>
                    <a:pt x="6445278" y="2518944"/>
                    <a:pt x="6335321" y="2108696"/>
                    <a:pt x="6014430" y="1923416"/>
                  </a:cubicBezTo>
                  <a:lnTo>
                    <a:pt x="6014379" y="1923365"/>
                  </a:lnTo>
                  <a:lnTo>
                    <a:pt x="6014506" y="1923327"/>
                  </a:lnTo>
                  <a:cubicBezTo>
                    <a:pt x="5815599" y="1808240"/>
                    <a:pt x="5681309" y="1593953"/>
                    <a:pt x="5679188" y="1348131"/>
                  </a:cubicBezTo>
                  <a:cubicBezTo>
                    <a:pt x="5680356" y="1232130"/>
                    <a:pt x="5651438" y="1114401"/>
                    <a:pt x="5589297" y="1006730"/>
                  </a:cubicBezTo>
                </a:path>
              </a:pathLst>
            </a:custGeom>
            <a:blipFill>
              <a:blip r:embed="rId3"/>
              <a:stretch>
                <a:fillRect l="-16740" r="-16740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7724568" y="8126260"/>
            <a:ext cx="1599963" cy="1591236"/>
          </a:xfrm>
          <a:custGeom>
            <a:avLst/>
            <a:gdLst/>
            <a:ahLst/>
            <a:cxnLst/>
            <a:rect l="l" t="t" r="r" b="b"/>
            <a:pathLst>
              <a:path w="1599963" h="1591236">
                <a:moveTo>
                  <a:pt x="0" y="0"/>
                </a:moveTo>
                <a:lnTo>
                  <a:pt x="1599963" y="0"/>
                </a:lnTo>
                <a:lnTo>
                  <a:pt x="1599963" y="1591236"/>
                </a:lnTo>
                <a:lnTo>
                  <a:pt x="0" y="15912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115247" y="8307515"/>
            <a:ext cx="1599963" cy="1591236"/>
          </a:xfrm>
          <a:custGeom>
            <a:avLst/>
            <a:gdLst/>
            <a:ahLst/>
            <a:cxnLst/>
            <a:rect l="l" t="t" r="r" b="b"/>
            <a:pathLst>
              <a:path w="1599963" h="1591236">
                <a:moveTo>
                  <a:pt x="0" y="0"/>
                </a:moveTo>
                <a:lnTo>
                  <a:pt x="1599963" y="0"/>
                </a:lnTo>
                <a:lnTo>
                  <a:pt x="1599963" y="1591237"/>
                </a:lnTo>
                <a:lnTo>
                  <a:pt x="0" y="1591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552628" y="-417895"/>
            <a:ext cx="19027094" cy="4062897"/>
          </a:xfrm>
          <a:custGeom>
            <a:avLst/>
            <a:gdLst/>
            <a:ahLst/>
            <a:cxnLst/>
            <a:rect l="l" t="t" r="r" b="b"/>
            <a:pathLst>
              <a:path w="19027094" h="4062897">
                <a:moveTo>
                  <a:pt x="0" y="0"/>
                </a:moveTo>
                <a:lnTo>
                  <a:pt x="19027093" y="0"/>
                </a:lnTo>
                <a:lnTo>
                  <a:pt x="19027093" y="4062897"/>
                </a:lnTo>
                <a:lnTo>
                  <a:pt x="0" y="40628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6277" b="-196029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802433"/>
            <a:ext cx="8681553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279"/>
              </a:lnSpc>
              <a:spcBef>
                <a:spcPct val="0"/>
              </a:spcBef>
            </a:pPr>
            <a:r>
              <a:rPr lang="en-US" sz="9399">
                <a:solidFill>
                  <a:srgbClr val="3C7F72"/>
                </a:solidFill>
                <a:latin typeface="Rakkas"/>
                <a:ea typeface="Rakkas"/>
                <a:cs typeface="Rakkas"/>
                <a:sym typeface="Rakkas"/>
              </a:rPr>
              <a:t>Solution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2085133"/>
            <a:ext cx="8681553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1279"/>
              </a:lnSpc>
              <a:spcBef>
                <a:spcPct val="0"/>
              </a:spcBef>
            </a:pPr>
            <a:r>
              <a:rPr lang="en-US" sz="9399">
                <a:solidFill>
                  <a:srgbClr val="BD3C18"/>
                </a:solidFill>
                <a:latin typeface="Rakkas"/>
                <a:ea typeface="Rakkas"/>
                <a:cs typeface="Rakkas"/>
                <a:sym typeface="Rakkas"/>
              </a:rPr>
              <a:t>Objectives</a:t>
            </a: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F3CD1465-57CA-547D-8F8D-426B41025D6C}"/>
              </a:ext>
            </a:extLst>
          </p:cNvPr>
          <p:cNvSpPr txBox="1"/>
          <p:nvPr/>
        </p:nvSpPr>
        <p:spPr>
          <a:xfrm>
            <a:off x="3109953" y="6302621"/>
            <a:ext cx="5505623" cy="432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  <a:spcBef>
                <a:spcPct val="0"/>
              </a:spcBef>
            </a:pPr>
            <a:r>
              <a:rPr lang="en-US" sz="25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FILL IN</a:t>
            </a:r>
            <a:endParaRPr lang="en-US" sz="2500" u="none" dirty="0">
              <a:solidFill>
                <a:srgbClr val="000000"/>
              </a:solidFill>
              <a:latin typeface="Garet"/>
              <a:ea typeface="Garet"/>
              <a:cs typeface="Garet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18DC988A-6B8A-C1BA-E2A7-7BEA36B9A081}"/>
              </a:ext>
            </a:extLst>
          </p:cNvPr>
          <p:cNvSpPr txBox="1"/>
          <p:nvPr/>
        </p:nvSpPr>
        <p:spPr>
          <a:xfrm>
            <a:off x="11534761" y="6315463"/>
            <a:ext cx="5505623" cy="432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  <a:spcBef>
                <a:spcPct val="0"/>
              </a:spcBef>
            </a:pPr>
            <a:r>
              <a:rPr lang="en-US" sz="25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FILL IN</a:t>
            </a:r>
            <a:endParaRPr lang="en-US" sz="2500" u="none" dirty="0">
              <a:solidFill>
                <a:srgbClr val="000000"/>
              </a:solidFill>
              <a:latin typeface="Garet"/>
              <a:ea typeface="Garet"/>
              <a:cs typeface="Garet"/>
            </a:endParaRPr>
          </a:p>
        </p:txBody>
      </p:sp>
    </p:spTree>
  </p:cSld>
  <p:clrMapOvr>
    <a:masterClrMapping/>
  </p:clrMapOvr>
  <p:transition>
    <p:circl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544742"/>
            <a:ext cx="7927803" cy="3912085"/>
            <a:chOff x="0" y="0"/>
            <a:chExt cx="2087981" cy="10303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87981" cy="1030343"/>
            </a:xfrm>
            <a:custGeom>
              <a:avLst/>
              <a:gdLst/>
              <a:ahLst/>
              <a:cxnLst/>
              <a:rect l="l" t="t" r="r" b="b"/>
              <a:pathLst>
                <a:path w="2087981" h="1030343">
                  <a:moveTo>
                    <a:pt x="49804" y="0"/>
                  </a:moveTo>
                  <a:lnTo>
                    <a:pt x="2038177" y="0"/>
                  </a:lnTo>
                  <a:cubicBezTo>
                    <a:pt x="2051386" y="0"/>
                    <a:pt x="2064053" y="5247"/>
                    <a:pt x="2073394" y="14587"/>
                  </a:cubicBezTo>
                  <a:cubicBezTo>
                    <a:pt x="2082734" y="23927"/>
                    <a:pt x="2087981" y="36595"/>
                    <a:pt x="2087981" y="49804"/>
                  </a:cubicBezTo>
                  <a:lnTo>
                    <a:pt x="2087981" y="980539"/>
                  </a:lnTo>
                  <a:cubicBezTo>
                    <a:pt x="2087981" y="993748"/>
                    <a:pt x="2082734" y="1006416"/>
                    <a:pt x="2073394" y="1015756"/>
                  </a:cubicBezTo>
                  <a:cubicBezTo>
                    <a:pt x="2064053" y="1025096"/>
                    <a:pt x="2051386" y="1030343"/>
                    <a:pt x="2038177" y="1030343"/>
                  </a:cubicBezTo>
                  <a:lnTo>
                    <a:pt x="49804" y="1030343"/>
                  </a:lnTo>
                  <a:cubicBezTo>
                    <a:pt x="36595" y="1030343"/>
                    <a:pt x="23927" y="1025096"/>
                    <a:pt x="14587" y="1015756"/>
                  </a:cubicBezTo>
                  <a:cubicBezTo>
                    <a:pt x="5247" y="1006416"/>
                    <a:pt x="0" y="993748"/>
                    <a:pt x="0" y="980539"/>
                  </a:cubicBezTo>
                  <a:lnTo>
                    <a:pt x="0" y="49804"/>
                  </a:lnTo>
                  <a:cubicBezTo>
                    <a:pt x="0" y="36595"/>
                    <a:pt x="5247" y="23927"/>
                    <a:pt x="14587" y="14587"/>
                  </a:cubicBezTo>
                  <a:cubicBezTo>
                    <a:pt x="23927" y="5247"/>
                    <a:pt x="36595" y="0"/>
                    <a:pt x="49804" y="0"/>
                  </a:cubicBezTo>
                  <a:close/>
                </a:path>
              </a:pathLst>
            </a:custGeom>
            <a:solidFill>
              <a:srgbClr val="FFFFFF"/>
            </a:solidFill>
            <a:ln w="133350" cap="rnd">
              <a:solidFill>
                <a:srgbClr val="D34A24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087981" cy="10874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312447" y="5544742"/>
            <a:ext cx="7946853" cy="3912085"/>
            <a:chOff x="0" y="0"/>
            <a:chExt cx="2092998" cy="10303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92998" cy="1030343"/>
            </a:xfrm>
            <a:custGeom>
              <a:avLst/>
              <a:gdLst/>
              <a:ahLst/>
              <a:cxnLst/>
              <a:rect l="l" t="t" r="r" b="b"/>
              <a:pathLst>
                <a:path w="2092998" h="1030343">
                  <a:moveTo>
                    <a:pt x="49685" y="0"/>
                  </a:moveTo>
                  <a:lnTo>
                    <a:pt x="2043313" y="0"/>
                  </a:lnTo>
                  <a:cubicBezTo>
                    <a:pt x="2070754" y="0"/>
                    <a:pt x="2092998" y="22245"/>
                    <a:pt x="2092998" y="49685"/>
                  </a:cubicBezTo>
                  <a:lnTo>
                    <a:pt x="2092998" y="980659"/>
                  </a:lnTo>
                  <a:cubicBezTo>
                    <a:pt x="2092998" y="993836"/>
                    <a:pt x="2087764" y="1006473"/>
                    <a:pt x="2078446" y="1015791"/>
                  </a:cubicBezTo>
                  <a:cubicBezTo>
                    <a:pt x="2069128" y="1025109"/>
                    <a:pt x="2056491" y="1030343"/>
                    <a:pt x="2043313" y="1030343"/>
                  </a:cubicBezTo>
                  <a:lnTo>
                    <a:pt x="49685" y="1030343"/>
                  </a:lnTo>
                  <a:cubicBezTo>
                    <a:pt x="36508" y="1030343"/>
                    <a:pt x="23870" y="1025109"/>
                    <a:pt x="14552" y="1015791"/>
                  </a:cubicBezTo>
                  <a:cubicBezTo>
                    <a:pt x="5235" y="1006473"/>
                    <a:pt x="0" y="993836"/>
                    <a:pt x="0" y="980659"/>
                  </a:cubicBezTo>
                  <a:lnTo>
                    <a:pt x="0" y="49685"/>
                  </a:lnTo>
                  <a:cubicBezTo>
                    <a:pt x="0" y="36508"/>
                    <a:pt x="5235" y="23870"/>
                    <a:pt x="14552" y="14552"/>
                  </a:cubicBezTo>
                  <a:cubicBezTo>
                    <a:pt x="23870" y="5235"/>
                    <a:pt x="36508" y="0"/>
                    <a:pt x="49685" y="0"/>
                  </a:cubicBezTo>
                  <a:close/>
                </a:path>
              </a:pathLst>
            </a:custGeom>
            <a:solidFill>
              <a:srgbClr val="FFFFFF"/>
            </a:solidFill>
            <a:ln w="133350" cap="rnd">
              <a:solidFill>
                <a:srgbClr val="D34A24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092998" cy="10874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312447" y="1388686"/>
            <a:ext cx="9432753" cy="3596108"/>
            <a:chOff x="0" y="0"/>
            <a:chExt cx="2484346" cy="9471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84346" cy="947123"/>
            </a:xfrm>
            <a:custGeom>
              <a:avLst/>
              <a:gdLst/>
              <a:ahLst/>
              <a:cxnLst/>
              <a:rect l="l" t="t" r="r" b="b"/>
              <a:pathLst>
                <a:path w="2484346" h="947123">
                  <a:moveTo>
                    <a:pt x="41858" y="0"/>
                  </a:moveTo>
                  <a:lnTo>
                    <a:pt x="2442488" y="0"/>
                  </a:lnTo>
                  <a:cubicBezTo>
                    <a:pt x="2465606" y="0"/>
                    <a:pt x="2484346" y="18741"/>
                    <a:pt x="2484346" y="41858"/>
                  </a:cubicBezTo>
                  <a:lnTo>
                    <a:pt x="2484346" y="905265"/>
                  </a:lnTo>
                  <a:cubicBezTo>
                    <a:pt x="2484346" y="928383"/>
                    <a:pt x="2465606" y="947123"/>
                    <a:pt x="2442488" y="947123"/>
                  </a:cubicBezTo>
                  <a:lnTo>
                    <a:pt x="41858" y="947123"/>
                  </a:lnTo>
                  <a:cubicBezTo>
                    <a:pt x="18741" y="947123"/>
                    <a:pt x="0" y="928383"/>
                    <a:pt x="0" y="905265"/>
                  </a:cubicBezTo>
                  <a:lnTo>
                    <a:pt x="0" y="41858"/>
                  </a:lnTo>
                  <a:cubicBezTo>
                    <a:pt x="0" y="18741"/>
                    <a:pt x="18741" y="0"/>
                    <a:pt x="41858" y="0"/>
                  </a:cubicBezTo>
                  <a:close/>
                </a:path>
              </a:pathLst>
            </a:custGeom>
            <a:solidFill>
              <a:srgbClr val="FFFFFF"/>
            </a:solidFill>
            <a:ln w="133350" cap="rnd">
              <a:solidFill>
                <a:srgbClr val="FFC107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2484346" cy="1004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7438852" y="8178485"/>
            <a:ext cx="1517650" cy="1517650"/>
          </a:xfrm>
          <a:custGeom>
            <a:avLst/>
            <a:gdLst/>
            <a:ahLst/>
            <a:cxnLst/>
            <a:rect l="l" t="t" r="r" b="b"/>
            <a:pathLst>
              <a:path w="1517650" h="1517650">
                <a:moveTo>
                  <a:pt x="0" y="0"/>
                </a:moveTo>
                <a:lnTo>
                  <a:pt x="1517651" y="0"/>
                </a:lnTo>
                <a:lnTo>
                  <a:pt x="1517651" y="1517650"/>
                </a:lnTo>
                <a:lnTo>
                  <a:pt x="0" y="1517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125652" y="5263835"/>
            <a:ext cx="1517650" cy="1517650"/>
          </a:xfrm>
          <a:custGeom>
            <a:avLst/>
            <a:gdLst/>
            <a:ahLst/>
            <a:cxnLst/>
            <a:rect l="l" t="t" r="r" b="b"/>
            <a:pathLst>
              <a:path w="1517650" h="1517650">
                <a:moveTo>
                  <a:pt x="0" y="0"/>
                </a:moveTo>
                <a:lnTo>
                  <a:pt x="1517651" y="0"/>
                </a:lnTo>
                <a:lnTo>
                  <a:pt x="1517651" y="1517650"/>
                </a:lnTo>
                <a:lnTo>
                  <a:pt x="0" y="1517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594110" y="2013663"/>
            <a:ext cx="1049193" cy="2346154"/>
          </a:xfrm>
          <a:custGeom>
            <a:avLst/>
            <a:gdLst/>
            <a:ahLst/>
            <a:cxnLst/>
            <a:rect l="l" t="t" r="r" b="b"/>
            <a:pathLst>
              <a:path w="1049193" h="2346154">
                <a:moveTo>
                  <a:pt x="0" y="0"/>
                </a:moveTo>
                <a:lnTo>
                  <a:pt x="1049193" y="0"/>
                </a:lnTo>
                <a:lnTo>
                  <a:pt x="1049193" y="2346154"/>
                </a:lnTo>
                <a:lnTo>
                  <a:pt x="0" y="23461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1388686"/>
            <a:ext cx="8115300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279"/>
              </a:lnSpc>
              <a:spcBef>
                <a:spcPct val="0"/>
              </a:spcBef>
            </a:pPr>
            <a:r>
              <a:rPr lang="en-US" sz="9399">
                <a:solidFill>
                  <a:srgbClr val="3C7F72"/>
                </a:solidFill>
                <a:latin typeface="Rakkas"/>
                <a:ea typeface="Rakkas"/>
                <a:cs typeface="Rakkas"/>
                <a:sym typeface="Rakkas"/>
              </a:rPr>
              <a:t>Proposed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2603825"/>
            <a:ext cx="8115300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1279"/>
              </a:lnSpc>
              <a:spcBef>
                <a:spcPct val="0"/>
              </a:spcBef>
            </a:pPr>
            <a:r>
              <a:rPr lang="en-US" sz="9399">
                <a:solidFill>
                  <a:srgbClr val="D34A24"/>
                </a:solidFill>
                <a:latin typeface="Rakkas"/>
                <a:ea typeface="Rakkas"/>
                <a:cs typeface="Rakkas"/>
                <a:sym typeface="Rakkas"/>
              </a:rPr>
              <a:t>Direction</a:t>
            </a:r>
          </a:p>
        </p:txBody>
      </p:sp>
      <p:sp>
        <p:nvSpPr>
          <p:cNvPr id="16" name="Freeform 16"/>
          <p:cNvSpPr/>
          <p:nvPr/>
        </p:nvSpPr>
        <p:spPr>
          <a:xfrm rot="-1654019">
            <a:off x="280349" y="5800285"/>
            <a:ext cx="3033220" cy="794152"/>
          </a:xfrm>
          <a:custGeom>
            <a:avLst/>
            <a:gdLst/>
            <a:ahLst/>
            <a:cxnLst/>
            <a:rect l="l" t="t" r="r" b="b"/>
            <a:pathLst>
              <a:path w="3033220" h="794152">
                <a:moveTo>
                  <a:pt x="0" y="0"/>
                </a:moveTo>
                <a:lnTo>
                  <a:pt x="3033220" y="0"/>
                </a:lnTo>
                <a:lnTo>
                  <a:pt x="3033220" y="794152"/>
                </a:lnTo>
                <a:lnTo>
                  <a:pt x="0" y="7941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7582013" y="8095113"/>
            <a:ext cx="1163187" cy="116318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34A24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7857245" y="8509837"/>
            <a:ext cx="345030" cy="333738"/>
          </a:xfrm>
          <a:custGeom>
            <a:avLst/>
            <a:gdLst/>
            <a:ahLst/>
            <a:cxnLst/>
            <a:rect l="l" t="t" r="r" b="b"/>
            <a:pathLst>
              <a:path w="345030" h="333738">
                <a:moveTo>
                  <a:pt x="0" y="0"/>
                </a:moveTo>
                <a:lnTo>
                  <a:pt x="345030" y="0"/>
                </a:lnTo>
                <a:lnTo>
                  <a:pt x="345030" y="333738"/>
                </a:lnTo>
                <a:lnTo>
                  <a:pt x="0" y="3337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6330A0F7-4421-C3EB-69F9-60A348A5AAFC}"/>
              </a:ext>
            </a:extLst>
          </p:cNvPr>
          <p:cNvSpPr txBox="1"/>
          <p:nvPr/>
        </p:nvSpPr>
        <p:spPr>
          <a:xfrm>
            <a:off x="1453246" y="6777802"/>
            <a:ext cx="7110960" cy="432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  <a:spcBef>
                <a:spcPct val="0"/>
              </a:spcBef>
            </a:pPr>
            <a:r>
              <a:rPr lang="en-US" sz="25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FILL IN</a:t>
            </a:r>
            <a:endParaRPr lang="en-US" sz="2500" u="none" dirty="0">
              <a:solidFill>
                <a:srgbClr val="000000"/>
              </a:solidFill>
              <a:latin typeface="Garet"/>
              <a:ea typeface="Garet"/>
              <a:cs typeface="Garet"/>
            </a:endParaRP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6912BE06-DD54-D7BE-3A75-13F60C6DCB6B}"/>
              </a:ext>
            </a:extLst>
          </p:cNvPr>
          <p:cNvSpPr txBox="1"/>
          <p:nvPr/>
        </p:nvSpPr>
        <p:spPr>
          <a:xfrm>
            <a:off x="9479931" y="2359914"/>
            <a:ext cx="7110960" cy="432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  <a:spcBef>
                <a:spcPct val="0"/>
              </a:spcBef>
            </a:pPr>
            <a:r>
              <a:rPr lang="en-US" sz="25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FILL IN</a:t>
            </a:r>
            <a:endParaRPr lang="en-US" sz="2500" u="none" dirty="0">
              <a:solidFill>
                <a:srgbClr val="000000"/>
              </a:solidFill>
              <a:latin typeface="Garet"/>
              <a:ea typeface="Garet"/>
              <a:cs typeface="Garet"/>
            </a:endParaRP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68229507-F172-4D23-8AD0-836158A757D8}"/>
              </a:ext>
            </a:extLst>
          </p:cNvPr>
          <p:cNvSpPr txBox="1"/>
          <p:nvPr/>
        </p:nvSpPr>
        <p:spPr>
          <a:xfrm>
            <a:off x="9595515" y="6777802"/>
            <a:ext cx="7110960" cy="432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  <a:spcBef>
                <a:spcPct val="0"/>
              </a:spcBef>
            </a:pPr>
            <a:r>
              <a:rPr lang="en-US" sz="25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FILL IN</a:t>
            </a:r>
            <a:endParaRPr lang="en-US" sz="2500" u="none" dirty="0">
              <a:solidFill>
                <a:srgbClr val="000000"/>
              </a:solidFill>
              <a:latin typeface="Garet"/>
              <a:ea typeface="Garet"/>
              <a:cs typeface="Garet"/>
            </a:endParaRPr>
          </a:p>
        </p:txBody>
      </p:sp>
    </p:spTree>
  </p:cSld>
  <p:clrMapOvr>
    <a:masterClrMapping/>
  </p:clrMapOvr>
  <p:transition>
    <p:circl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8357344" y="-24617"/>
            <a:ext cx="9263906" cy="9297716"/>
          </a:xfrm>
          <a:custGeom>
            <a:avLst/>
            <a:gdLst/>
            <a:ahLst/>
            <a:cxnLst/>
            <a:rect l="l" t="t" r="r" b="b"/>
            <a:pathLst>
              <a:path w="9263906" h="9297716">
                <a:moveTo>
                  <a:pt x="0" y="0"/>
                </a:moveTo>
                <a:lnTo>
                  <a:pt x="9263906" y="0"/>
                </a:lnTo>
                <a:lnTo>
                  <a:pt x="9263906" y="9297715"/>
                </a:lnTo>
                <a:lnTo>
                  <a:pt x="0" y="92977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30883" y="6840445"/>
            <a:ext cx="9042479" cy="358607"/>
            <a:chOff x="0" y="0"/>
            <a:chExt cx="2680832" cy="1063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80832" cy="106317"/>
            </a:xfrm>
            <a:custGeom>
              <a:avLst/>
              <a:gdLst/>
              <a:ahLst/>
              <a:cxnLst/>
              <a:rect l="l" t="t" r="r" b="b"/>
              <a:pathLst>
                <a:path w="2680832" h="106317">
                  <a:moveTo>
                    <a:pt x="0" y="0"/>
                  </a:moveTo>
                  <a:lnTo>
                    <a:pt x="2680832" y="0"/>
                  </a:lnTo>
                  <a:lnTo>
                    <a:pt x="2680832" y="106317"/>
                  </a:lnTo>
                  <a:lnTo>
                    <a:pt x="0" y="106317"/>
                  </a:lnTo>
                  <a:close/>
                </a:path>
              </a:pathLst>
            </a:custGeom>
            <a:solidFill>
              <a:srgbClr val="FFAF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680832" cy="153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46059" y="7552751"/>
            <a:ext cx="8774632" cy="368040"/>
            <a:chOff x="0" y="0"/>
            <a:chExt cx="2601423" cy="1091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01423" cy="109113"/>
            </a:xfrm>
            <a:custGeom>
              <a:avLst/>
              <a:gdLst/>
              <a:ahLst/>
              <a:cxnLst/>
              <a:rect l="l" t="t" r="r" b="b"/>
              <a:pathLst>
                <a:path w="2601423" h="109113">
                  <a:moveTo>
                    <a:pt x="0" y="0"/>
                  </a:moveTo>
                  <a:lnTo>
                    <a:pt x="2601423" y="0"/>
                  </a:lnTo>
                  <a:lnTo>
                    <a:pt x="2601423" y="109113"/>
                  </a:lnTo>
                  <a:lnTo>
                    <a:pt x="0" y="109113"/>
                  </a:lnTo>
                  <a:close/>
                </a:path>
              </a:pathLst>
            </a:custGeom>
            <a:solidFill>
              <a:srgbClr val="D34A2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601423" cy="1567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46059" y="8214454"/>
            <a:ext cx="8586881" cy="358607"/>
            <a:chOff x="0" y="0"/>
            <a:chExt cx="2545760" cy="10631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45760" cy="106317"/>
            </a:xfrm>
            <a:custGeom>
              <a:avLst/>
              <a:gdLst/>
              <a:ahLst/>
              <a:cxnLst/>
              <a:rect l="l" t="t" r="r" b="b"/>
              <a:pathLst>
                <a:path w="2545760" h="106317">
                  <a:moveTo>
                    <a:pt x="0" y="0"/>
                  </a:moveTo>
                  <a:lnTo>
                    <a:pt x="2545760" y="0"/>
                  </a:lnTo>
                  <a:lnTo>
                    <a:pt x="2545760" y="106317"/>
                  </a:lnTo>
                  <a:lnTo>
                    <a:pt x="0" y="106317"/>
                  </a:lnTo>
                  <a:close/>
                </a:path>
              </a:pathLst>
            </a:custGeom>
            <a:solidFill>
              <a:srgbClr val="9928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545760" cy="153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46059" y="8914491"/>
            <a:ext cx="8646113" cy="342530"/>
            <a:chOff x="0" y="0"/>
            <a:chExt cx="2563321" cy="1015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563321" cy="101550"/>
            </a:xfrm>
            <a:custGeom>
              <a:avLst/>
              <a:gdLst/>
              <a:ahLst/>
              <a:cxnLst/>
              <a:rect l="l" t="t" r="r" b="b"/>
              <a:pathLst>
                <a:path w="2563321" h="101550">
                  <a:moveTo>
                    <a:pt x="0" y="0"/>
                  </a:moveTo>
                  <a:lnTo>
                    <a:pt x="2563321" y="0"/>
                  </a:lnTo>
                  <a:lnTo>
                    <a:pt x="2563321" y="101550"/>
                  </a:lnTo>
                  <a:lnTo>
                    <a:pt x="0" y="101550"/>
                  </a:lnTo>
                  <a:close/>
                </a:path>
              </a:pathLst>
            </a:custGeom>
            <a:solidFill>
              <a:srgbClr val="3C7F7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563321" cy="149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3144500" y="478304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788947" y="1418819"/>
            <a:ext cx="14173200" cy="176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919"/>
              </a:lnSpc>
              <a:spcBef>
                <a:spcPct val="0"/>
              </a:spcBef>
            </a:pPr>
            <a:r>
              <a:rPr lang="en-US" sz="11599">
                <a:solidFill>
                  <a:srgbClr val="D34A24"/>
                </a:solidFill>
                <a:latin typeface="Rakkas"/>
                <a:ea typeface="Rakkas"/>
                <a:cs typeface="Rakkas"/>
                <a:sym typeface="Rakkas"/>
              </a:rPr>
              <a:t>The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684045" y="2899514"/>
            <a:ext cx="14173200" cy="1724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262"/>
              </a:lnSpc>
            </a:pPr>
            <a:r>
              <a:rPr lang="en-US" sz="14598">
                <a:solidFill>
                  <a:srgbClr val="3C7F72"/>
                </a:solidFill>
                <a:latin typeface="Rakkas"/>
                <a:ea typeface="Rakkas"/>
                <a:cs typeface="Rakkas"/>
                <a:sym typeface="Rakkas"/>
              </a:rPr>
              <a:t>End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7569677" y="8095113"/>
            <a:ext cx="1163187" cy="116318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34A24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7857245" y="8509837"/>
            <a:ext cx="345030" cy="333738"/>
          </a:xfrm>
          <a:custGeom>
            <a:avLst/>
            <a:gdLst/>
            <a:ahLst/>
            <a:cxnLst/>
            <a:rect l="l" t="t" r="r" b="b"/>
            <a:pathLst>
              <a:path w="345030" h="333738">
                <a:moveTo>
                  <a:pt x="0" y="0"/>
                </a:moveTo>
                <a:lnTo>
                  <a:pt x="345030" y="0"/>
                </a:lnTo>
                <a:lnTo>
                  <a:pt x="345030" y="333738"/>
                </a:lnTo>
                <a:lnTo>
                  <a:pt x="0" y="3337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circl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Retro Deck</dc:title>
  <cp:revision>19</cp:revision>
  <dcterms:created xsi:type="dcterms:W3CDTF">2006-08-16T00:00:00Z</dcterms:created>
  <dcterms:modified xsi:type="dcterms:W3CDTF">2026-01-20T05:45:56Z</dcterms:modified>
  <dc:identifier>DAG-7MJFmW4</dc:identifier>
</cp:coreProperties>
</file>